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1" r:id="rId8"/>
    <p:sldId id="264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4660"/>
  </p:normalViewPr>
  <p:slideViewPr>
    <p:cSldViewPr>
      <p:cViewPr varScale="1">
        <p:scale>
          <a:sx n="69" d="100"/>
          <a:sy n="69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720080"/>
          </a:xfrm>
        </p:spPr>
        <p:txBody>
          <a:bodyPr/>
          <a:lstStyle/>
          <a:p>
            <a:r>
              <a:rPr lang="ru-RU" dirty="0" smtClean="0"/>
              <a:t>«23 февраля»</a:t>
            </a:r>
            <a:endParaRPr lang="ru-RU" dirty="0"/>
          </a:p>
        </p:txBody>
      </p:sp>
      <p:pic>
        <p:nvPicPr>
          <p:cNvPr id="4" name="Picture 2" descr="C:\Users\6145~1\AppData\Local\Temp\Rar$DIa8164.38596\IMG-20210309-WA003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smtClean="0"/>
              <a:t>Подарок папе «Танк»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6145~1\AppData\Local\Temp\Rar$DIa1636.45427\IMG-20210310-WA005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43800" cy="52565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Вид</a:t>
            </a:r>
            <a:r>
              <a:rPr lang="ru-RU" sz="2000" dirty="0" smtClean="0"/>
              <a:t>-краткосрочный</a:t>
            </a:r>
            <a:endParaRPr lang="ru-RU" sz="2000" dirty="0" smtClean="0"/>
          </a:p>
          <a:p>
            <a:r>
              <a:rPr lang="ru-RU" sz="2000" b="1" dirty="0" smtClean="0"/>
              <a:t>Тип</a:t>
            </a:r>
            <a:r>
              <a:rPr lang="ru-RU" sz="2000" dirty="0" smtClean="0"/>
              <a:t>-групповой</a:t>
            </a:r>
            <a:endParaRPr lang="ru-RU" sz="2000" dirty="0" smtClean="0"/>
          </a:p>
          <a:p>
            <a:r>
              <a:rPr lang="ru-RU" sz="2000" b="1" dirty="0" smtClean="0"/>
              <a:t>Участники</a:t>
            </a:r>
            <a:r>
              <a:rPr lang="ru-RU" sz="2000" dirty="0" smtClean="0"/>
              <a:t>-дети средней группы</a:t>
            </a:r>
            <a:endParaRPr lang="ru-RU" sz="2000" dirty="0" smtClean="0"/>
          </a:p>
          <a:p>
            <a:r>
              <a:rPr lang="ru-RU" sz="2000" b="1" dirty="0" smtClean="0"/>
              <a:t>Актуальность:</a:t>
            </a:r>
            <a:endParaRPr lang="ru-RU" sz="2000" b="1" dirty="0" smtClean="0"/>
          </a:p>
          <a:p>
            <a:r>
              <a:rPr lang="ru-RU" sz="2000" dirty="0" smtClean="0"/>
              <a:t>Одним из направлений духовно-нравственного воспитания является воспитание героического начала в детях, ведь формирование отношения к стране и государству, где живет человек, к её истории, начинается с детства</a:t>
            </a:r>
            <a:endParaRPr lang="ru-RU" sz="2000" dirty="0" smtClean="0"/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-формирование мотивационного, целостного представления о защитниках отечества</a:t>
            </a:r>
            <a:endParaRPr lang="ru-RU" sz="2000" dirty="0" smtClean="0"/>
          </a:p>
          <a:p>
            <a:r>
              <a:rPr lang="ru-RU" sz="2000" dirty="0" smtClean="0"/>
              <a:t>-  систематизировать знания детей по данной теме</a:t>
            </a:r>
            <a:endParaRPr lang="ru-RU" sz="2000" dirty="0" smtClean="0"/>
          </a:p>
          <a:p>
            <a:r>
              <a:rPr lang="ru-RU" sz="2000" b="1" dirty="0" smtClean="0"/>
              <a:t>Задачи:</a:t>
            </a:r>
            <a:endParaRPr lang="ru-RU" sz="2000" b="1" dirty="0" smtClean="0"/>
          </a:p>
          <a:p>
            <a:r>
              <a:rPr lang="ru-RU" sz="2000" dirty="0" smtClean="0"/>
              <a:t>- закрепить знания детей о родах войск</a:t>
            </a:r>
            <a:endParaRPr lang="ru-RU" sz="2000" dirty="0" smtClean="0"/>
          </a:p>
          <a:p>
            <a:r>
              <a:rPr lang="ru-RU" sz="2000" dirty="0" smtClean="0"/>
              <a:t>-закрепить знания детей о военных профессиях, о военной технике</a:t>
            </a:r>
            <a:endParaRPr lang="ru-RU" sz="2000" dirty="0" smtClean="0"/>
          </a:p>
          <a:p>
            <a:r>
              <a:rPr lang="ru-RU" sz="2000" dirty="0" smtClean="0"/>
              <a:t>-воспитывать чувство гордости за свою Родену, уважение к воинам, защитникам её.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35100"/>
            <a:ext cx="3008313" cy="3377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62001" y="1340768"/>
            <a:ext cx="2673657" cy="3231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0866" y="457201"/>
            <a:ext cx="4594934" cy="667544"/>
          </a:xfrm>
        </p:spPr>
        <p:txBody>
          <a:bodyPr/>
          <a:lstStyle/>
          <a:p>
            <a:r>
              <a:rPr lang="ru-RU" dirty="0" smtClean="0"/>
              <a:t>Оформление</a:t>
            </a:r>
            <a:endParaRPr lang="ru-RU" dirty="0"/>
          </a:p>
        </p:txBody>
      </p:sp>
      <p:pic>
        <p:nvPicPr>
          <p:cNvPr id="1026" name="Picture 2" descr="C:\Users\6145~1\AppData\Local\Temp\Rar$DIa1636.3712\IMG-20210310-WA005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4941168"/>
            <a:ext cx="3528392" cy="26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145~1\AppData\Local\Temp\Rar$DIa1636.12056\IMG-20210310-WA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9" y="980728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145~1\AppData\Local\Temp\Rar$DIa1636.15303\IMG-20210310-WA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5265261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80356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Стен –газета: «Отцы молодцы»</a:t>
            </a:r>
            <a:endParaRPr lang="ru-RU" sz="3600" dirty="0"/>
          </a:p>
        </p:txBody>
      </p:sp>
      <p:pic>
        <p:nvPicPr>
          <p:cNvPr id="3074" name="Picture 2" descr="C:\Users\6145~1\AppData\Local\Temp\Rar$DIa6292.3786\IMG-20210309-WA00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Оформление патриотического         уголка</a:t>
            </a:r>
            <a:endParaRPr lang="ru-RU" sz="3200" b="1" dirty="0"/>
          </a:p>
        </p:txBody>
      </p:sp>
      <p:pic>
        <p:nvPicPr>
          <p:cNvPr id="7170" name="Picture 2" descr="C:\Users\Елена\Desktop\фото по нпв\IMG-20210216-WA0058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51563" y="4259917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3" y="260649"/>
            <a:ext cx="7543800" cy="8640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Тематическое занятие: «Род войск»</a:t>
            </a:r>
            <a:endParaRPr lang="ru-RU" sz="3200" b="1" dirty="0"/>
          </a:p>
        </p:txBody>
      </p:sp>
      <p:pic>
        <p:nvPicPr>
          <p:cNvPr id="5122" name="Picture 2" descr="C:\Users\6145~1\AppData\Local\Temp\Rar$DIa7556.23407\IMG-20210309-WA004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572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6145~1\AppData\Local\Temp\Rar$DIa1636.35650\IMG-20210310-WA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Рассматривание альбомов : «Военная техника», «Профессии»</a:t>
            </a:r>
            <a:endParaRPr lang="ru-RU" sz="3200" dirty="0"/>
          </a:p>
        </p:txBody>
      </p:sp>
      <p:pic>
        <p:nvPicPr>
          <p:cNvPr id="8194" name="Picture 2" descr="C:\Users\Елена\Desktop\фото по нпв\IMG-20210217-WA0067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764" y="1600200"/>
            <a:ext cx="6350472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916832"/>
            <a:ext cx="8229600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989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Музыкально-тематическое занятие: </a:t>
            </a:r>
            <a:endParaRPr lang="ru-RU" sz="2000" b="1" dirty="0" smtClean="0"/>
          </a:p>
          <a:p>
            <a:r>
              <a:rPr lang="ru-RU" sz="2000" b="1" dirty="0" smtClean="0"/>
              <a:t>«День защитника отечества»</a:t>
            </a:r>
            <a:endParaRPr lang="ru-RU" sz="2000" b="1" dirty="0"/>
          </a:p>
        </p:txBody>
      </p:sp>
      <p:pic>
        <p:nvPicPr>
          <p:cNvPr id="4098" name="Picture 2" descr="C:\Users\6145~1\AppData\Local\Temp\Rar$DIa7556.15444\IMG-20210309-WA004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1651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6632"/>
            <a:ext cx="7543800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Аппликация «</a:t>
            </a:r>
            <a:r>
              <a:rPr lang="ru-RU" sz="3600" b="1" dirty="0" err="1" smtClean="0"/>
              <a:t>Сомолёты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6146" name="Picture 2" descr="C:\Users\6145~1\AppData\Local\Temp\Rar$DIa7556.35270\IMG-20210309-WA004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882</Words>
  <Application>WPS Presentation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>Arial Unicode MS</vt:lpstr>
      <vt:lpstr>Lucida Sans</vt:lpstr>
      <vt:lpstr>Book Antiqua</vt:lpstr>
      <vt:lpstr>Calibri</vt:lpstr>
      <vt:lpstr>Апекс</vt:lpstr>
      <vt:lpstr>Проект</vt:lpstr>
      <vt:lpstr>PowerPoint 演示文稿</vt:lpstr>
      <vt:lpstr>PowerPoint 演示文稿</vt:lpstr>
      <vt:lpstr>PowerPoint 演示文稿</vt:lpstr>
      <vt:lpstr>Оформление патриотического         уголка</vt:lpstr>
      <vt:lpstr>PowerPoint 演示文稿</vt:lpstr>
      <vt:lpstr>Рассматривание альбомов : «Военная техника», «Профессии»</vt:lpstr>
      <vt:lpstr>PowerPoint 演示文稿</vt:lpstr>
      <vt:lpstr>PowerPoint 演示文稿</vt:lpstr>
      <vt:lpstr>Подарок папе «Танк»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Елена</dc:creator>
  <cp:lastModifiedBy>Елена</cp:lastModifiedBy>
  <cp:revision>9</cp:revision>
  <dcterms:created xsi:type="dcterms:W3CDTF">2021-03-09T14:14:00Z</dcterms:created>
  <dcterms:modified xsi:type="dcterms:W3CDTF">2023-01-12T10:58:05Z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513249A609C94327A86F9609C1ECCB12</vt:lpwstr>
  </property>
  <property fmtid="{D5CDD505-2E9C-101B-9397-08002B2CF9AE}" pid="3" name="KSOProductBuildVer">
    <vt:lpwstr>1049-11.2.0.11440</vt:lpwstr>
  </property>
</Properties>
</file>